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F494F-A48E-4B7E-9E0E-F8138A07348C}" type="datetimeFigureOut">
              <a:rPr lang="sk-SK" smtClean="0"/>
              <a:t>16. 11. 2015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3A556-2907-4098-A2B3-5C33FE3D87E1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2" name="Obdĺž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14B4190-5021-4513-8822-8B42C0EE93DB}" type="datetimeFigureOut">
              <a:rPr lang="sk-SK" smtClean="0"/>
              <a:pPr/>
              <a:t>16. 11. 2015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3A11698-5970-4DB6-8C1A-2636ED00F80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itaty.dovrecka.sk/archiv/id-395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BRAIN AND LEARNING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so šikmým zaobleným rohom 4"/>
          <p:cNvSpPr/>
          <p:nvPr/>
        </p:nvSpPr>
        <p:spPr>
          <a:xfrm>
            <a:off x="3491880" y="3789040"/>
            <a:ext cx="5184576" cy="2858616"/>
          </a:xfrm>
          <a:prstGeom prst="round2DiagRect">
            <a:avLst>
              <a:gd name="adj1" fmla="val 16667"/>
              <a:gd name="adj2" fmla="val 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39552" y="1700808"/>
            <a:ext cx="50405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Absolútna hodnota človeka je v mozgu. Skutočná cena – v charaktere.</a:t>
            </a:r>
            <a:endParaRPr lang="sk-SK" sz="4000" dirty="0"/>
          </a:p>
        </p:txBody>
      </p:sp>
      <p:sp>
        <p:nvSpPr>
          <p:cNvPr id="4" name="BlokTextu 3"/>
          <p:cNvSpPr txBox="1"/>
          <p:nvPr/>
        </p:nvSpPr>
        <p:spPr>
          <a:xfrm>
            <a:off x="4427984" y="3933056"/>
            <a:ext cx="45365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absolute value of the human brain. The actual price - in nature.</a:t>
            </a:r>
            <a:endParaRPr lang="sk-SK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ývojový diagram: dierna páska 5"/>
          <p:cNvSpPr/>
          <p:nvPr/>
        </p:nvSpPr>
        <p:spPr>
          <a:xfrm>
            <a:off x="3131840" y="2708920"/>
            <a:ext cx="4392488" cy="4149080"/>
          </a:xfrm>
          <a:prstGeom prst="flowChartPunchedTap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395536" y="2060848"/>
            <a:ext cx="5544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Človek buď skrýva svoj názor, alebo sa za svoj názor skrýva.</a:t>
            </a:r>
            <a:endParaRPr lang="sk-SK" sz="4000" dirty="0"/>
          </a:p>
        </p:txBody>
      </p:sp>
      <p:sp>
        <p:nvSpPr>
          <p:cNvPr id="5" name="BlokTextu 4"/>
          <p:cNvSpPr txBox="1"/>
          <p:nvPr/>
        </p:nvSpPr>
        <p:spPr>
          <a:xfrm>
            <a:off x="3779912" y="3429000"/>
            <a:ext cx="36724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Person</a:t>
            </a:r>
            <a:r>
              <a:rPr lang="en-US" sz="4000" dirty="0" smtClean="0"/>
              <a:t> </a:t>
            </a:r>
            <a:r>
              <a:rPr lang="en-US" sz="4000" dirty="0" smtClean="0"/>
              <a:t>either hides your opinion, or for their views hidden.</a:t>
            </a:r>
            <a:endParaRPr lang="sk-SK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äťuholník 5"/>
          <p:cNvSpPr/>
          <p:nvPr/>
        </p:nvSpPr>
        <p:spPr>
          <a:xfrm>
            <a:off x="4860032" y="2924944"/>
            <a:ext cx="4283968" cy="32209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467544" y="1412776"/>
            <a:ext cx="62646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Najpozoruhodnejšia </a:t>
            </a:r>
            <a:r>
              <a:rPr lang="sk-SK" sz="4000" dirty="0" smtClean="0"/>
              <a:t>na človeku je jeho schopnosť myslieť.</a:t>
            </a:r>
            <a:endParaRPr lang="sk-SK" sz="4000" dirty="0"/>
          </a:p>
        </p:txBody>
      </p:sp>
      <p:sp>
        <p:nvSpPr>
          <p:cNvPr id="5" name="BlokTextu 4"/>
          <p:cNvSpPr txBox="1"/>
          <p:nvPr/>
        </p:nvSpPr>
        <p:spPr>
          <a:xfrm>
            <a:off x="4932040" y="3501008"/>
            <a:ext cx="37444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most remarkable man is his ability to think.</a:t>
            </a:r>
            <a:endParaRPr lang="sk-SK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ocka 9"/>
          <p:cNvSpPr/>
          <p:nvPr/>
        </p:nvSpPr>
        <p:spPr>
          <a:xfrm>
            <a:off x="395536" y="1124744"/>
            <a:ext cx="936104" cy="936104"/>
          </a:xfrm>
          <a:prstGeom prst="cub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Rám obrazu 8"/>
          <p:cNvSpPr/>
          <p:nvPr/>
        </p:nvSpPr>
        <p:spPr>
          <a:xfrm>
            <a:off x="4788024" y="1484784"/>
            <a:ext cx="3456384" cy="4642816"/>
          </a:xfrm>
          <a:prstGeom prst="beve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395536" y="2060848"/>
            <a:ext cx="38164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Inteligencia je schopnosť zahryznúť si do jazyka skôr, ako mozog napadne hlúpa myšlienka</a:t>
            </a:r>
            <a:r>
              <a:rPr lang="sk-SK" dirty="0" smtClean="0"/>
              <a:t>.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4932040" y="1700808"/>
            <a:ext cx="31683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Intelligence is the ability to bite your tongue before your brain can think foolish thoughts.</a:t>
            </a:r>
            <a:endParaRPr lang="sk-SK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hnutý roh 6"/>
          <p:cNvSpPr/>
          <p:nvPr/>
        </p:nvSpPr>
        <p:spPr>
          <a:xfrm>
            <a:off x="4788024" y="2132856"/>
            <a:ext cx="3672408" cy="2880320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BlokTextu 4"/>
          <p:cNvSpPr txBox="1"/>
          <p:nvPr/>
        </p:nvSpPr>
        <p:spPr>
          <a:xfrm>
            <a:off x="0" y="1484784"/>
            <a:ext cx="4464496" cy="28315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4000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hlinkClick r:id="rId2"/>
              </a:rPr>
              <a:t>Ľudský mozog je orgánom sebauvedomenia.</a:t>
            </a:r>
            <a:endParaRPr lang="sk-SK" sz="40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</a:endParaRPr>
          </a:p>
          <a:p>
            <a:r>
              <a:rPr lang="sk-SK" sz="4000" dirty="0" smtClean="0"/>
              <a:t/>
            </a:r>
            <a:br>
              <a:rPr lang="sk-SK" sz="4000" dirty="0" smtClean="0"/>
            </a:b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4716016" y="2276872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human brain is the organ of self-consciousness.</a:t>
            </a:r>
            <a:endParaRPr lang="sk-SK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032" name="Picture 8" descr="http://markoff.szm.com/farb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  <p:sp>
        <p:nvSpPr>
          <p:cNvPr id="10" name="Obdĺžnik 9"/>
          <p:cNvSpPr/>
          <p:nvPr/>
        </p:nvSpPr>
        <p:spPr>
          <a:xfrm>
            <a:off x="0" y="4941168"/>
            <a:ext cx="914400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662115" y="2967335"/>
            <a:ext cx="78197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anks</a:t>
            </a:r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for</a:t>
            </a:r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your</a:t>
            </a:r>
            <a:r>
              <a:rPr lang="sk-SK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sk-SK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attention</a:t>
            </a:r>
            <a:endParaRPr lang="sk-SK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39552" y="620688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>
                <a:solidFill>
                  <a:schemeClr val="bg1"/>
                </a:solidFill>
              </a:rPr>
              <a:t>MY OWN TRANSLATION!</a:t>
            </a:r>
            <a:endParaRPr lang="sk-SK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72</TotalTime>
  <Words>128</Words>
  <Application>Microsoft Office PowerPoint</Application>
  <PresentationFormat>Prezentácia na obrazovke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Modul</vt:lpstr>
      <vt:lpstr>BRAIN AND LEARNING</vt:lpstr>
      <vt:lpstr> </vt:lpstr>
      <vt:lpstr>Snímka 3</vt:lpstr>
      <vt:lpstr>Snímka 4</vt:lpstr>
      <vt:lpstr>Snímka 5</vt:lpstr>
      <vt:lpstr>Snímka 6</vt:lpstr>
      <vt:lpstr>Snímka 7</vt:lpstr>
      <vt:lpstr>Snímka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10</cp:revision>
  <dcterms:created xsi:type="dcterms:W3CDTF">2015-11-11T14:07:52Z</dcterms:created>
  <dcterms:modified xsi:type="dcterms:W3CDTF">2015-11-16T17:16:00Z</dcterms:modified>
</cp:coreProperties>
</file>